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23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95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9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7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6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0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0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3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1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8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5A326-57D7-4E9C-9D09-47A03B42866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F37C-5449-483F-ADEC-CFE8AA43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8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B8FB74-DBC9-794E-702D-6BB9F754695C}"/>
              </a:ext>
            </a:extLst>
          </p:cNvPr>
          <p:cNvSpPr txBox="1"/>
          <p:nvPr/>
        </p:nvSpPr>
        <p:spPr>
          <a:xfrm>
            <a:off x="1034716" y="59261"/>
            <a:ext cx="478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Coffee/Rutherford Co. Camp Medication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72E8D4-1E18-65DE-24F3-CAF137EA4411}"/>
              </a:ext>
            </a:extLst>
          </p:cNvPr>
          <p:cNvSpPr txBox="1"/>
          <p:nvPr/>
        </p:nvSpPr>
        <p:spPr>
          <a:xfrm>
            <a:off x="1034716" y="358798"/>
            <a:ext cx="4788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Please print out and bring this completed form to Camp Registration if you are bringing medicine to be dispensed at camp.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5D5F02-5DDD-931D-7C8D-D27B0E6E1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868825"/>
              </p:ext>
            </p:extLst>
          </p:nvPr>
        </p:nvGraphicFramePr>
        <p:xfrm>
          <a:off x="96520" y="860928"/>
          <a:ext cx="6677261" cy="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480">
                  <a:extLst>
                    <a:ext uri="{9D8B030D-6E8A-4147-A177-3AD203B41FA5}">
                      <a16:colId xmlns:a16="http://schemas.microsoft.com/office/drawing/2014/main" val="168347187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989031328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val="2765155213"/>
                    </a:ext>
                  </a:extLst>
                </a:gridCol>
                <a:gridCol w="719666">
                  <a:extLst>
                    <a:ext uri="{9D8B030D-6E8A-4147-A177-3AD203B41FA5}">
                      <a16:colId xmlns:a16="http://schemas.microsoft.com/office/drawing/2014/main" val="400654353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695772153"/>
                    </a:ext>
                  </a:extLst>
                </a:gridCol>
                <a:gridCol w="711648">
                  <a:extLst>
                    <a:ext uri="{9D8B030D-6E8A-4147-A177-3AD203B41FA5}">
                      <a16:colId xmlns:a16="http://schemas.microsoft.com/office/drawing/2014/main" val="2625742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Weight: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3893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Emergency</a:t>
                      </a:r>
                    </a:p>
                    <a:p>
                      <a:r>
                        <a:rPr lang="en-US" b="1" dirty="0"/>
                        <a:t>Contact: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9905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8AA444F-E632-3F62-A036-82A2269E608E}"/>
              </a:ext>
            </a:extLst>
          </p:cNvPr>
          <p:cNvSpPr txBox="1"/>
          <p:nvPr/>
        </p:nvSpPr>
        <p:spPr>
          <a:xfrm>
            <a:off x="0" y="1829301"/>
            <a:ext cx="4788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Please list any food or drug allergies: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41FA24-32AE-E343-3FA6-19A71DF591FF}"/>
              </a:ext>
            </a:extLst>
          </p:cNvPr>
          <p:cNvCxnSpPr>
            <a:cxnSpLocks/>
          </p:cNvCxnSpPr>
          <p:nvPr/>
        </p:nvCxnSpPr>
        <p:spPr>
          <a:xfrm>
            <a:off x="96520" y="2498116"/>
            <a:ext cx="66772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D0FBDE2-3692-C110-C7CD-3248CF7A2598}"/>
              </a:ext>
            </a:extLst>
          </p:cNvPr>
          <p:cNvCxnSpPr>
            <a:cxnSpLocks/>
          </p:cNvCxnSpPr>
          <p:nvPr/>
        </p:nvCxnSpPr>
        <p:spPr>
          <a:xfrm>
            <a:off x="96520" y="2879115"/>
            <a:ext cx="66772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E377A4-94CC-F002-B82B-D69D8E0CA5C7}"/>
              </a:ext>
            </a:extLst>
          </p:cNvPr>
          <p:cNvSpPr txBox="1"/>
          <p:nvPr/>
        </p:nvSpPr>
        <p:spPr>
          <a:xfrm>
            <a:off x="0" y="2931109"/>
            <a:ext cx="7226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Please fill in the information below for all medications you are bringing to camp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589FAAE-7A80-0042-F0C3-485FB13ED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675211"/>
              </p:ext>
            </p:extLst>
          </p:nvPr>
        </p:nvGraphicFramePr>
        <p:xfrm>
          <a:off x="96520" y="3321656"/>
          <a:ext cx="6677261" cy="4226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646">
                  <a:extLst>
                    <a:ext uri="{9D8B030D-6E8A-4147-A177-3AD203B41FA5}">
                      <a16:colId xmlns:a16="http://schemas.microsoft.com/office/drawing/2014/main" val="3173441936"/>
                    </a:ext>
                  </a:extLst>
                </a:gridCol>
                <a:gridCol w="1182287">
                  <a:extLst>
                    <a:ext uri="{9D8B030D-6E8A-4147-A177-3AD203B41FA5}">
                      <a16:colId xmlns:a16="http://schemas.microsoft.com/office/drawing/2014/main" val="877933081"/>
                    </a:ext>
                  </a:extLst>
                </a:gridCol>
                <a:gridCol w="565484">
                  <a:extLst>
                    <a:ext uri="{9D8B030D-6E8A-4147-A177-3AD203B41FA5}">
                      <a16:colId xmlns:a16="http://schemas.microsoft.com/office/drawing/2014/main" val="116717707"/>
                    </a:ext>
                  </a:extLst>
                </a:gridCol>
                <a:gridCol w="1167063">
                  <a:extLst>
                    <a:ext uri="{9D8B030D-6E8A-4147-A177-3AD203B41FA5}">
                      <a16:colId xmlns:a16="http://schemas.microsoft.com/office/drawing/2014/main" val="3941360118"/>
                    </a:ext>
                  </a:extLst>
                </a:gridCol>
                <a:gridCol w="1088904">
                  <a:extLst>
                    <a:ext uri="{9D8B030D-6E8A-4147-A177-3AD203B41FA5}">
                      <a16:colId xmlns:a16="http://schemas.microsoft.com/office/drawing/2014/main" val="4055048193"/>
                    </a:ext>
                  </a:extLst>
                </a:gridCol>
                <a:gridCol w="1112877">
                  <a:extLst>
                    <a:ext uri="{9D8B030D-6E8A-4147-A177-3AD203B41FA5}">
                      <a16:colId xmlns:a16="http://schemas.microsoft.com/office/drawing/2014/main" val="3064286200"/>
                    </a:ext>
                  </a:extLst>
                </a:gridCol>
              </a:tblGrid>
              <a:tr h="47320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Reason for Taking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Often/ Time(s) of day to be taken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 (Liquid, Pill, Injection,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Special Instructions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048387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763405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595159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366268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259368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865600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192879"/>
                  </a:ext>
                </a:extLst>
              </a:tr>
              <a:tr h="4732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324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7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92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Nissan Americas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Mark</dc:creator>
  <cp:keywords/>
  <cp:lastModifiedBy>Williams, Mark</cp:lastModifiedBy>
  <cp:revision>2</cp:revision>
  <dcterms:created xsi:type="dcterms:W3CDTF">2025-02-18T16:20:52Z</dcterms:created>
  <dcterms:modified xsi:type="dcterms:W3CDTF">2025-02-19T15:14:41Z</dcterms:modified>
  <cp:category>NONE</cp:category>
</cp:coreProperties>
</file>